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73" r:id="rId5"/>
    <p:sldId id="275" r:id="rId6"/>
    <p:sldId id="258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-66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12/14/17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Texture/Bump Mapping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Radhika Mattoo</a:t>
            </a:r>
          </a:p>
          <a:p>
            <a:r>
              <a:rPr lang="en-US" dirty="0" smtClean="0"/>
              <a:t>Computer Graphics Fall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184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Bump Mapping &amp; Texture</a:t>
            </a:r>
          </a:p>
        </p:txBody>
      </p:sp>
      <p:pic>
        <p:nvPicPr>
          <p:cNvPr id="4" name="Content Placeholder 3" descr="Screen Shot 2017-12-14 at 12.59.02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17" b="105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4445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Bump Mapping &amp; Texture</a:t>
            </a:r>
          </a:p>
        </p:txBody>
      </p:sp>
      <p:pic>
        <p:nvPicPr>
          <p:cNvPr id="4" name="Content Placeholder 3" descr="Screen Shot 2017-12-14 at 1.02.18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62" b="1076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4445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Texture/</a:t>
            </a:r>
            <a:r>
              <a:rPr lang="en-US" dirty="0"/>
              <a:t>b</a:t>
            </a:r>
            <a:r>
              <a:rPr lang="en-US" dirty="0" smtClean="0"/>
              <a:t>ump mapping on meshes</a:t>
            </a:r>
          </a:p>
          <a:p>
            <a:r>
              <a:rPr lang="en-US" dirty="0" smtClean="0"/>
              <a:t>Cat “phone holder” with texture</a:t>
            </a:r>
          </a:p>
          <a:p>
            <a:r>
              <a:rPr lang="en-US" dirty="0" smtClean="0"/>
              <a:t>Pear with texture &amp; bump mapping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056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Triangulating meshes (Blender)</a:t>
            </a:r>
          </a:p>
          <a:p>
            <a:r>
              <a:rPr lang="en-US" dirty="0" smtClean="0"/>
              <a:t>Finding a good height map for mesh</a:t>
            </a:r>
          </a:p>
          <a:p>
            <a:r>
              <a:rPr lang="en-US" dirty="0" smtClean="0"/>
              <a:t>Calculating partial derivatives </a:t>
            </a:r>
          </a:p>
          <a:p>
            <a:pPr lvl="1"/>
            <a:r>
              <a:rPr lang="en-US" dirty="0" smtClean="0"/>
              <a:t>Face and Vertex partials (CPU)</a:t>
            </a:r>
          </a:p>
          <a:p>
            <a:pPr lvl="1"/>
            <a:r>
              <a:rPr lang="en-US" dirty="0" smtClean="0"/>
              <a:t>Bump map partials (GPU)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err="1"/>
              <a:t>Moire</a:t>
            </a:r>
            <a:r>
              <a:rPr lang="en-US" dirty="0"/>
              <a:t> </a:t>
            </a:r>
            <a:r>
              <a:rPr lang="en-US" dirty="0" smtClean="0"/>
              <a:t>pattern</a:t>
            </a:r>
            <a:endParaRPr lang="en-US" dirty="0"/>
          </a:p>
        </p:txBody>
      </p:sp>
      <p:pic>
        <p:nvPicPr>
          <p:cNvPr id="4" name="Picture 3" descr="Screen Shot 2017-12-14 at 1.14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345" y="4095485"/>
            <a:ext cx="5886780" cy="140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519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Texture Only</a:t>
            </a:r>
          </a:p>
        </p:txBody>
      </p:sp>
      <p:pic>
        <p:nvPicPr>
          <p:cNvPr id="4" name="Content Placeholder 3" descr="Screen Shot 2017-12-14 at 1.05.35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08" b="1350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04606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Texture Only</a:t>
            </a:r>
            <a:endParaRPr lang="en-US" dirty="0"/>
          </a:p>
        </p:txBody>
      </p:sp>
      <p:pic>
        <p:nvPicPr>
          <p:cNvPr id="4" name="Content Placeholder 3" descr="Screen Shot 2017-12-14 at 1.06.19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55" b="1335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31105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Bump Mapping &amp; Texture</a:t>
            </a:r>
          </a:p>
        </p:txBody>
      </p:sp>
      <p:pic>
        <p:nvPicPr>
          <p:cNvPr id="4" name="Content Placeholder 3" descr="Screen Shot 2017-12-14 at 12.43.43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50" b="1295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32753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Bump Mapping &amp; Texture</a:t>
            </a:r>
            <a:endParaRPr lang="en-US" dirty="0"/>
          </a:p>
        </p:txBody>
      </p:sp>
      <p:pic>
        <p:nvPicPr>
          <p:cNvPr id="4" name="Content Placeholder 3" descr="Screen Shot 2017-12-14 at 12.44.52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08" b="1350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4445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Bump Mapping &amp; Texture</a:t>
            </a:r>
          </a:p>
        </p:txBody>
      </p:sp>
      <p:pic>
        <p:nvPicPr>
          <p:cNvPr id="4" name="Content Placeholder 3" descr="Screen Shot 2017-12-14 at 12.45.06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06" b="1300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4445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Bump Mapping &amp; Texture</a:t>
            </a:r>
          </a:p>
        </p:txBody>
      </p:sp>
      <p:pic>
        <p:nvPicPr>
          <p:cNvPr id="4" name="Content Placeholder 3" descr="Screen Shot 2017-12-14 at 12.58.31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26" b="1042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4445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00"/>
    </mc:Choice>
    <mc:Fallback>
      <p:transition xmlns:p14="http://schemas.microsoft.com/office/powerpoint/2010/main" spd="slow" advTm="13000"/>
    </mc:Fallback>
  </mc:AlternateContent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31</TotalTime>
  <Words>89</Words>
  <Application>Microsoft Macintosh PowerPoint</Application>
  <PresentationFormat>On-screen Show (4:3)</PresentationFormat>
  <Paragraphs>25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 Black </vt:lpstr>
      <vt:lpstr>Texture/Bump Mapping</vt:lpstr>
      <vt:lpstr>Overview</vt:lpstr>
      <vt:lpstr>Problems</vt:lpstr>
      <vt:lpstr>Texture Only</vt:lpstr>
      <vt:lpstr>Texture Only</vt:lpstr>
      <vt:lpstr>Bump Mapping &amp; Texture</vt:lpstr>
      <vt:lpstr>Bump Mapping &amp; Texture</vt:lpstr>
      <vt:lpstr>Bump Mapping &amp; Texture</vt:lpstr>
      <vt:lpstr>Bump Mapping &amp; Texture</vt:lpstr>
      <vt:lpstr>Bump Mapping &amp; Texture</vt:lpstr>
      <vt:lpstr>Bump Mapping &amp; Texture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Texture/Bump Mapping</dc:title>
  <dc:creator>Radhika Mattoo</dc:creator>
  <cp:lastModifiedBy>Radhika Mattoo</cp:lastModifiedBy>
  <cp:revision>10</cp:revision>
  <dcterms:created xsi:type="dcterms:W3CDTF">2017-12-14T17:56:50Z</dcterms:created>
  <dcterms:modified xsi:type="dcterms:W3CDTF">2017-12-14T18:28:55Z</dcterms:modified>
</cp:coreProperties>
</file>

<file path=docProps/thumbnail.jpeg>
</file>